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6" r:id="rId2"/>
    <p:sldId id="506" r:id="rId3"/>
    <p:sldId id="508" r:id="rId4"/>
    <p:sldId id="588" r:id="rId5"/>
    <p:sldId id="560" r:id="rId6"/>
    <p:sldId id="591" r:id="rId7"/>
    <p:sldId id="590" r:id="rId8"/>
    <p:sldId id="589" r:id="rId9"/>
    <p:sldId id="592" r:id="rId10"/>
    <p:sldId id="593" r:id="rId11"/>
    <p:sldId id="594" r:id="rId12"/>
    <p:sldId id="595" r:id="rId13"/>
    <p:sldId id="596" r:id="rId14"/>
    <p:sldId id="597" r:id="rId15"/>
    <p:sldId id="598" r:id="rId16"/>
    <p:sldId id="599" r:id="rId17"/>
    <p:sldId id="600" r:id="rId18"/>
    <p:sldId id="601" r:id="rId19"/>
    <p:sldId id="602" r:id="rId20"/>
    <p:sldId id="603" r:id="rId21"/>
    <p:sldId id="604" r:id="rId22"/>
    <p:sldId id="623" r:id="rId23"/>
    <p:sldId id="624" r:id="rId24"/>
    <p:sldId id="607" r:id="rId25"/>
    <p:sldId id="608" r:id="rId26"/>
    <p:sldId id="605" r:id="rId27"/>
    <p:sldId id="606" r:id="rId28"/>
    <p:sldId id="609" r:id="rId29"/>
    <p:sldId id="610" r:id="rId30"/>
    <p:sldId id="611" r:id="rId31"/>
    <p:sldId id="612" r:id="rId32"/>
    <p:sldId id="613" r:id="rId33"/>
    <p:sldId id="614" r:id="rId34"/>
    <p:sldId id="615" r:id="rId35"/>
    <p:sldId id="616" r:id="rId36"/>
    <p:sldId id="617" r:id="rId37"/>
    <p:sldId id="618" r:id="rId38"/>
    <p:sldId id="619" r:id="rId39"/>
    <p:sldId id="620" r:id="rId40"/>
    <p:sldId id="621" r:id="rId41"/>
    <p:sldId id="622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6">
          <p15:clr>
            <a:srgbClr val="A4A3A4"/>
          </p15:clr>
        </p15:guide>
        <p15:guide id="2" pos="288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6" autoAdjust="0"/>
    <p:restoredTop sz="93798" autoAdjust="0"/>
  </p:normalViewPr>
  <p:slideViewPr>
    <p:cSldViewPr snapToGrid="0" snapToObjects="1">
      <p:cViewPr varScale="1">
        <p:scale>
          <a:sx n="109" d="100"/>
          <a:sy n="109" d="100"/>
        </p:scale>
        <p:origin x="1680" y="108"/>
      </p:cViewPr>
      <p:guideLst>
        <p:guide orient="horz" pos="2206"/>
        <p:guide pos="28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1" d="100"/>
          <a:sy n="111" d="100"/>
        </p:scale>
        <p:origin x="-2232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279744-8CAE-AE4F-8B8E-C0C70BD269B5}" type="datetimeFigureOut">
              <a:rPr lang="en-US" smtClean="0"/>
              <a:t>2/4/2015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204024-E469-CF46-9035-0E9D8AC8799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11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04024-E469-CF46-9035-0E9D8AC879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8900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04024-E469-CF46-9035-0E9D8AC8799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23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04024-E469-CF46-9035-0E9D8AC8799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23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04024-E469-CF46-9035-0E9D8AC8799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23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04024-E469-CF46-9035-0E9D8AC8799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23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04024-E469-CF46-9035-0E9D8AC8799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233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04024-E469-CF46-9035-0E9D8AC8799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233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04024-E469-CF46-9035-0E9D8AC8799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233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04024-E469-CF46-9035-0E9D8AC8799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233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04024-E469-CF46-9035-0E9D8AC8799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23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04024-E469-CF46-9035-0E9D8AC8799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23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Animal</a:t>
            </a:r>
            <a:r>
              <a:rPr lang="en-US" baseline="0" dirty="0" smtClean="0"/>
              <a:t> Crossing, Creatures, Eye Pet, </a:t>
            </a:r>
            <a:r>
              <a:rPr lang="en-US" baseline="0" dirty="0" err="1" smtClean="0"/>
              <a:t>Nintendogs</a:t>
            </a:r>
            <a:r>
              <a:rPr lang="en-US" baseline="0" dirty="0" smtClean="0"/>
              <a:t>, Spore, </a:t>
            </a:r>
            <a:r>
              <a:rPr lang="en-US" baseline="0" dirty="0" err="1" smtClean="0"/>
              <a:t>Tamagochi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04024-E469-CF46-9035-0E9D8AC879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23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04024-E469-CF46-9035-0E9D8AC879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23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04024-E469-CF46-9035-0E9D8AC879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23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04024-E469-CF46-9035-0E9D8AC879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23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04024-E469-CF46-9035-0E9D8AC879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23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04024-E469-CF46-9035-0E9D8AC8799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23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04024-E469-CF46-9035-0E9D8AC8799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23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04024-E469-CF46-9035-0E9D8AC8799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23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fr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2/4/2015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fr-CA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2/4/2015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fr-CA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fr-CA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2/4/2015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fr-CA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fr-CA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fr-CA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fr-CA" smtClean="0"/>
              <a:t>Drag picture to placeholder or click icon to add</a:t>
            </a:r>
            <a:endParaRPr/>
          </a:p>
        </p:txBody>
      </p:sp>
      <p:sp>
        <p:nvSpPr>
          <p:cNvPr id="6" name="TextBox 5"/>
          <p:cNvSpPr txBox="1"/>
          <p:nvPr userDrawn="1"/>
        </p:nvSpPr>
        <p:spPr>
          <a:xfrm>
            <a:off x="8692431" y="6006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2/4/2015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2/4/2015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2/4/2015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2/4/2015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0FAA508-F0CD-46EA-95FB-26B559A0B5D9}" type="datetimeFigureOut">
              <a:rPr lang="en-US" smtClean="0"/>
              <a:t>2/4/2015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solidFill>
            <a:schemeClr val="tx2"/>
          </a:solidFill>
        </p:spPr>
        <p:txBody>
          <a:bodyPr>
            <a:normAutofit/>
          </a:bodyPr>
          <a:lstStyle/>
          <a:p>
            <a:r>
              <a:rPr lang="en-US" sz="3000" smtClean="0"/>
              <a:t>LEVEL DESIGN</a:t>
            </a:r>
            <a:endParaRPr lang="en-US" sz="3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399" y="3034553"/>
            <a:ext cx="6844146" cy="700685"/>
          </a:xfrm>
        </p:spPr>
        <p:txBody>
          <a:bodyPr>
            <a:normAutofit/>
          </a:bodyPr>
          <a:lstStyle/>
          <a:p>
            <a:r>
              <a:rPr lang="en-US" dirty="0" smtClean="0"/>
              <a:t>COURS 05 : </a:t>
            </a:r>
            <a:r>
              <a:rPr lang="en-US" dirty="0" err="1" smtClean="0"/>
              <a:t>Quelques</a:t>
            </a:r>
            <a:r>
              <a:rPr lang="en-US" dirty="0" smtClean="0"/>
              <a:t> </a:t>
            </a:r>
            <a:r>
              <a:rPr lang="en-US" dirty="0" err="1" smtClean="0"/>
              <a:t>thèmes</a:t>
            </a:r>
            <a:r>
              <a:rPr lang="en-US" dirty="0" smtClean="0"/>
              <a:t> de </a:t>
            </a:r>
            <a:r>
              <a:rPr lang="en-US" dirty="0" err="1" smtClean="0"/>
              <a:t>jeu</a:t>
            </a:r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99362" y="6393827"/>
            <a:ext cx="3741953" cy="31446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vert="horz" lIns="292608" tIns="91440" rIns="274320" bIns="91440" rtlCol="0" anchor="t" anchorCtr="0">
            <a:normAutofit fontScale="850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Présenté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par :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Frédéric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Émel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Carpentier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98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/>
          <a:p>
            <a:pPr lvl="0"/>
            <a:r>
              <a:rPr lang="fr-FR" sz="2500" b="1" cap="all" dirty="0" smtClean="0">
                <a:solidFill>
                  <a:schemeClr val="tx1"/>
                </a:solidFill>
              </a:rPr>
              <a:t>Jeux vidéos CROSS-OVER</a:t>
            </a:r>
            <a:endParaRPr lang="fr-CA" sz="2500" b="1" cap="all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47564" y="2244486"/>
            <a:ext cx="7330821" cy="40688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1200"/>
              </a:spcBef>
            </a:pPr>
            <a:r>
              <a:rPr lang="fr-FR" i="1" dirty="0" smtClean="0"/>
              <a:t>Croisement de franchises: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Aliens vs. Predator, 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Capcom cross-over,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Kingdom Hearts,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Super Smash Bros,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Etc…</a:t>
            </a:r>
            <a:endParaRPr lang="en-US" dirty="0"/>
          </a:p>
          <a:p>
            <a:pPr lvl="2">
              <a:spcBef>
                <a:spcPts val="1200"/>
              </a:spcBef>
            </a:pP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194396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uper_smash_bros_tribute_by_supersaiyancrash-d6u3rhs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z="2800" dirty="0" smtClean="0"/>
              <a:t>SUPER SMASH BROS</a:t>
            </a:r>
            <a:endParaRPr lang="fr-CA" sz="2800" dirty="0"/>
          </a:p>
        </p:txBody>
      </p:sp>
    </p:spTree>
    <p:extLst>
      <p:ext uri="{BB962C8B-B14F-4D97-AF65-F5344CB8AC3E}">
        <p14:creationId xmlns:p14="http://schemas.microsoft.com/office/powerpoint/2010/main" val="414582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/>
          <a:p>
            <a:pPr lvl="0"/>
            <a:r>
              <a:rPr lang="fr-FR" sz="2500" b="1" cap="all" dirty="0" smtClean="0">
                <a:solidFill>
                  <a:schemeClr val="tx1"/>
                </a:solidFill>
              </a:rPr>
              <a:t>Jeux vidéos DE DINOSAURES</a:t>
            </a:r>
            <a:endParaRPr lang="fr-CA" sz="2500" b="1" cap="all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47564" y="2244486"/>
            <a:ext cx="7330821" cy="40688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1200"/>
              </a:spcBef>
            </a:pPr>
            <a:r>
              <a:rPr lang="fr-FR" i="1" dirty="0" smtClean="0"/>
              <a:t>Retour à l’ère jurassique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Jurassic Park,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Les </a:t>
            </a:r>
            <a:r>
              <a:rPr lang="en-US" dirty="0" err="1" smtClean="0"/>
              <a:t>Pierrafeu</a:t>
            </a:r>
            <a:endParaRPr lang="en-US" dirty="0" smtClean="0"/>
          </a:p>
          <a:p>
            <a:pPr lvl="2">
              <a:spcBef>
                <a:spcPts val="1200"/>
              </a:spcBef>
            </a:pPr>
            <a:r>
              <a:rPr lang="en-US" dirty="0" err="1" smtClean="0"/>
              <a:t>Turok</a:t>
            </a:r>
            <a:r>
              <a:rPr lang="en-US" dirty="0" smtClean="0"/>
              <a:t>,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Etc…</a:t>
            </a:r>
            <a:endParaRPr lang="en-US" dirty="0"/>
          </a:p>
          <a:p>
            <a:pPr lvl="2">
              <a:spcBef>
                <a:spcPts val="1200"/>
              </a:spcBef>
            </a:pP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67754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allpaper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7090" y="0"/>
            <a:ext cx="12191998" cy="685799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z="2800" dirty="0" smtClean="0"/>
              <a:t>TUROK</a:t>
            </a:r>
            <a:endParaRPr lang="fr-CA" sz="2800" dirty="0"/>
          </a:p>
        </p:txBody>
      </p:sp>
    </p:spTree>
    <p:extLst>
      <p:ext uri="{BB962C8B-B14F-4D97-AF65-F5344CB8AC3E}">
        <p14:creationId xmlns:p14="http://schemas.microsoft.com/office/powerpoint/2010/main" val="1647186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/>
          <a:p>
            <a:pPr lvl="0"/>
            <a:r>
              <a:rPr lang="fr-FR" sz="2500" b="1" cap="all" dirty="0" smtClean="0">
                <a:solidFill>
                  <a:schemeClr val="tx1"/>
                </a:solidFill>
              </a:rPr>
              <a:t>Jeux vidéos </a:t>
            </a:r>
            <a:r>
              <a:rPr lang="fr-FR" sz="2500" b="1" cap="all" dirty="0" err="1" smtClean="0">
                <a:solidFill>
                  <a:schemeClr val="tx1"/>
                </a:solidFill>
              </a:rPr>
              <a:t>ÉROTIQUEs</a:t>
            </a:r>
            <a:endParaRPr lang="fr-CA" sz="2500" b="1" cap="all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47564" y="2244486"/>
            <a:ext cx="7330821" cy="40688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1200"/>
              </a:spcBef>
            </a:pPr>
            <a:r>
              <a:rPr lang="fr-FR" i="1" dirty="0" smtClean="0"/>
              <a:t>CENCURÉ</a:t>
            </a:r>
          </a:p>
          <a:p>
            <a:pPr lvl="2">
              <a:spcBef>
                <a:spcPts val="1200"/>
              </a:spcBef>
            </a:pPr>
            <a:r>
              <a:rPr lang="en-US" dirty="0" err="1" smtClean="0"/>
              <a:t>Eroge</a:t>
            </a:r>
            <a:r>
              <a:rPr lang="en-US" dirty="0" smtClean="0"/>
              <a:t>,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Etc…</a:t>
            </a:r>
            <a:endParaRPr lang="en-US" dirty="0"/>
          </a:p>
          <a:p>
            <a:pPr lvl="2">
              <a:spcBef>
                <a:spcPts val="1200"/>
              </a:spcBef>
            </a:pP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412202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shigoto13-cop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2800" dirty="0" err="1"/>
              <a:t>Koe</a:t>
            </a:r>
            <a:r>
              <a:rPr lang="pt-BR" sz="2800" dirty="0"/>
              <a:t> de </a:t>
            </a:r>
            <a:r>
              <a:rPr lang="pt-BR" sz="2800" dirty="0" err="1" smtClean="0"/>
              <a:t>Oshigoto</a:t>
            </a:r>
            <a:endParaRPr lang="fr-CA" sz="2800" dirty="0"/>
          </a:p>
        </p:txBody>
      </p:sp>
    </p:spTree>
    <p:extLst>
      <p:ext uri="{BB962C8B-B14F-4D97-AF65-F5344CB8AC3E}">
        <p14:creationId xmlns:p14="http://schemas.microsoft.com/office/powerpoint/2010/main" val="4019675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/>
          <a:p>
            <a:pPr lvl="0"/>
            <a:r>
              <a:rPr lang="fr-FR" sz="2500" b="1" cap="all" dirty="0" smtClean="0">
                <a:solidFill>
                  <a:schemeClr val="tx1"/>
                </a:solidFill>
              </a:rPr>
              <a:t>Jeux vidéos DE FANTAISIE</a:t>
            </a:r>
            <a:endParaRPr lang="fr-CA" sz="2500" b="1" cap="all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47564" y="2244486"/>
            <a:ext cx="7330821" cy="40688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1200"/>
              </a:spcBef>
            </a:pPr>
            <a:r>
              <a:rPr lang="fr-FR" i="1" dirty="0" smtClean="0"/>
              <a:t>Inspiré de l’époque médiévale, traitant de monde fantastique</a:t>
            </a:r>
            <a:r>
              <a:rPr lang="en-US" i="1" dirty="0" smtClean="0"/>
              <a:t>. </a:t>
            </a:r>
            <a:r>
              <a:rPr lang="en-US" dirty="0" err="1" smtClean="0"/>
              <a:t>Jeux</a:t>
            </a:r>
            <a:r>
              <a:rPr lang="en-US" dirty="0" smtClean="0"/>
              <a:t> </a:t>
            </a:r>
            <a:r>
              <a:rPr lang="en-US" dirty="0" err="1" smtClean="0"/>
              <a:t>vidéos</a:t>
            </a:r>
            <a:r>
              <a:rPr lang="en-US" dirty="0" smtClean="0"/>
              <a:t> </a:t>
            </a:r>
            <a:r>
              <a:rPr lang="en-US" dirty="0" err="1" smtClean="0"/>
              <a:t>basés</a:t>
            </a:r>
            <a:r>
              <a:rPr lang="en-US" dirty="0" smtClean="0"/>
              <a:t> </a:t>
            </a:r>
            <a:r>
              <a:rPr lang="en-US" dirty="0" err="1" smtClean="0"/>
              <a:t>sur</a:t>
            </a:r>
            <a:r>
              <a:rPr lang="en-US" dirty="0" smtClean="0"/>
              <a:t> D&amp;D.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Breath of Fire,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Diablo,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Dragon Quest,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Dungeon Siege,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The Elder Scrolls, Oblivion, </a:t>
            </a:r>
            <a:r>
              <a:rPr lang="en-US" dirty="0" err="1" smtClean="0"/>
              <a:t>Morrowind</a:t>
            </a:r>
            <a:r>
              <a:rPr lang="en-US" dirty="0" smtClean="0"/>
              <a:t>, </a:t>
            </a:r>
            <a:r>
              <a:rPr lang="en-US" dirty="0" err="1" smtClean="0"/>
              <a:t>Skyrim</a:t>
            </a:r>
            <a:r>
              <a:rPr lang="en-US" dirty="0" smtClean="0"/>
              <a:t>,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Les Final Fantasy</a:t>
            </a:r>
          </a:p>
          <a:p>
            <a:pPr lvl="2">
              <a:spcBef>
                <a:spcPts val="1200"/>
              </a:spcBef>
            </a:pPr>
            <a:r>
              <a:rPr lang="en-US" dirty="0" err="1" smtClean="0"/>
              <a:t>Etc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r>
              <a:rPr lang="en-US" dirty="0" smtClean="0"/>
              <a:t>, etc…</a:t>
            </a:r>
            <a:endParaRPr lang="en-US" dirty="0"/>
          </a:p>
          <a:p>
            <a:pPr lvl="2">
              <a:spcBef>
                <a:spcPts val="1200"/>
              </a:spcBef>
            </a:pP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19387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ink-zelda2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179" y="-126999"/>
            <a:ext cx="9207490" cy="736599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2800" dirty="0" smtClean="0"/>
              <a:t>The </a:t>
            </a:r>
            <a:r>
              <a:rPr lang="pt-BR" sz="2800" dirty="0" err="1" smtClean="0"/>
              <a:t>Legend</a:t>
            </a:r>
            <a:r>
              <a:rPr lang="pt-BR" sz="2800" dirty="0" smtClean="0"/>
              <a:t> </a:t>
            </a:r>
            <a:r>
              <a:rPr lang="pt-BR" sz="2800" dirty="0" err="1" smtClean="0"/>
              <a:t>of</a:t>
            </a:r>
            <a:r>
              <a:rPr lang="pt-BR" sz="2800" dirty="0" smtClean="0"/>
              <a:t> </a:t>
            </a:r>
            <a:r>
              <a:rPr lang="pt-BR" sz="2800" dirty="0" err="1" smtClean="0"/>
              <a:t>Zelda</a:t>
            </a:r>
            <a:endParaRPr lang="fr-CA" sz="2800" dirty="0"/>
          </a:p>
        </p:txBody>
      </p:sp>
    </p:spTree>
    <p:extLst>
      <p:ext uri="{BB962C8B-B14F-4D97-AF65-F5344CB8AC3E}">
        <p14:creationId xmlns:p14="http://schemas.microsoft.com/office/powerpoint/2010/main" val="180564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/>
          <a:p>
            <a:pPr lvl="0"/>
            <a:r>
              <a:rPr lang="fr-FR" sz="2500" b="1" cap="all" dirty="0" smtClean="0">
                <a:solidFill>
                  <a:schemeClr val="tx1"/>
                </a:solidFill>
              </a:rPr>
              <a:t>Jeux vidéos Sur les fantômes</a:t>
            </a:r>
            <a:endParaRPr lang="fr-CA" sz="2500" b="1" cap="all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47564" y="2244486"/>
            <a:ext cx="7330821" cy="40688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1200"/>
              </a:spcBef>
            </a:pPr>
            <a:r>
              <a:rPr lang="fr-CA" i="1" dirty="0" smtClean="0"/>
              <a:t>Inspiré des croyances populaires concernant les êtres d’outre-tombe. Peut-être liés aux jeux de style horreur.</a:t>
            </a:r>
            <a:endParaRPr lang="en-US" dirty="0" smtClean="0"/>
          </a:p>
          <a:p>
            <a:pPr lvl="2">
              <a:spcBef>
                <a:spcPts val="1200"/>
              </a:spcBef>
            </a:pPr>
            <a:r>
              <a:rPr lang="en-US" dirty="0" smtClean="0"/>
              <a:t>Bubble Ghost,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Calling,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Eternal Darkness,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The Haunting,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Luigi’s Mansion,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Etc…</a:t>
            </a:r>
            <a:endParaRPr lang="en-US" dirty="0"/>
          </a:p>
          <a:p>
            <a:pPr lvl="2">
              <a:spcBef>
                <a:spcPts val="1200"/>
              </a:spcBef>
            </a:pP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129659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houlie01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2800" dirty="0" err="1" smtClean="0"/>
              <a:t>Grabbed</a:t>
            </a:r>
            <a:r>
              <a:rPr lang="pt-BR" sz="2800" dirty="0" smtClean="0"/>
              <a:t> </a:t>
            </a:r>
            <a:r>
              <a:rPr lang="pt-BR" sz="2800" dirty="0" err="1" smtClean="0"/>
              <a:t>by</a:t>
            </a:r>
            <a:r>
              <a:rPr lang="pt-BR" sz="2800" dirty="0" smtClean="0"/>
              <a:t> </a:t>
            </a:r>
            <a:r>
              <a:rPr lang="pt-BR" sz="2800" dirty="0" err="1" smtClean="0"/>
              <a:t>the</a:t>
            </a:r>
            <a:r>
              <a:rPr lang="pt-BR" sz="2800" dirty="0" smtClean="0"/>
              <a:t> </a:t>
            </a:r>
            <a:r>
              <a:rPr lang="pt-BR" sz="2800" dirty="0" err="1" smtClean="0"/>
              <a:t>Ghoulies</a:t>
            </a:r>
            <a:endParaRPr lang="fr-CA" sz="2800" dirty="0"/>
          </a:p>
        </p:txBody>
      </p:sp>
    </p:spTree>
    <p:extLst>
      <p:ext uri="{BB962C8B-B14F-4D97-AF65-F5344CB8AC3E}">
        <p14:creationId xmlns:p14="http://schemas.microsoft.com/office/powerpoint/2010/main" val="3241380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sz="3000" cap="all" dirty="0" smtClean="0"/>
              <a:t>D’APRÈS VOUS, QUELS SONT LES PRINCIPAUX Thèmes utilisés en jeu VIDÉO.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68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/>
          <a:p>
            <a:pPr lvl="0"/>
            <a:r>
              <a:rPr lang="fr-FR" sz="2500" b="1" cap="all" dirty="0" smtClean="0">
                <a:solidFill>
                  <a:schemeClr val="tx1"/>
                </a:solidFill>
              </a:rPr>
              <a:t>Jeux vidéos Ferroviaire</a:t>
            </a:r>
            <a:endParaRPr lang="fr-CA" sz="2500" b="1" cap="all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47564" y="2244486"/>
            <a:ext cx="7330821" cy="40688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1200"/>
              </a:spcBef>
            </a:pPr>
            <a:r>
              <a:rPr lang="fr-CA" i="1" dirty="0" smtClean="0"/>
              <a:t>Jeu de simulation ferroviaire:</a:t>
            </a:r>
          </a:p>
          <a:p>
            <a:pPr lvl="2">
              <a:spcBef>
                <a:spcPts val="1200"/>
              </a:spcBef>
            </a:pPr>
            <a:r>
              <a:rPr lang="en-US" i="1" dirty="0"/>
              <a:t>Sid Meier's Railroads</a:t>
            </a:r>
            <a:r>
              <a:rPr lang="en-US" i="1" dirty="0" smtClean="0"/>
              <a:t>!</a:t>
            </a:r>
          </a:p>
          <a:p>
            <a:pPr lvl="2">
              <a:spcBef>
                <a:spcPts val="1200"/>
              </a:spcBef>
            </a:pPr>
            <a:r>
              <a:rPr lang="en-US" i="1" dirty="0"/>
              <a:t>Microsoft Train </a:t>
            </a:r>
            <a:r>
              <a:rPr lang="en-US" i="1" dirty="0" smtClean="0"/>
              <a:t>Simulator</a:t>
            </a:r>
          </a:p>
          <a:p>
            <a:pPr lvl="2">
              <a:spcBef>
                <a:spcPts val="1200"/>
              </a:spcBef>
            </a:pPr>
            <a:r>
              <a:rPr lang="en-US" i="1" dirty="0" smtClean="0"/>
              <a:t>Etc…</a:t>
            </a:r>
            <a:endParaRPr lang="fr-CA" i="1" dirty="0" smtClean="0"/>
          </a:p>
          <a:p>
            <a:pPr lvl="1">
              <a:spcBef>
                <a:spcPts val="1200"/>
              </a:spcBef>
            </a:pPr>
            <a:r>
              <a:rPr lang="fr-CA" i="1" dirty="0" smtClean="0"/>
              <a:t>Autres types inspirés des « Chou! Chou!! »</a:t>
            </a:r>
            <a:endParaRPr lang="en-US" dirty="0" smtClean="0"/>
          </a:p>
          <a:p>
            <a:pPr lvl="2">
              <a:spcBef>
                <a:spcPts val="1200"/>
              </a:spcBef>
            </a:pPr>
            <a:r>
              <a:rPr lang="en-US" dirty="0"/>
              <a:t>Railroad Tycoon </a:t>
            </a:r>
            <a:r>
              <a:rPr lang="en-US" dirty="0" smtClean="0"/>
              <a:t>3</a:t>
            </a:r>
          </a:p>
          <a:p>
            <a:pPr lvl="2">
              <a:spcBef>
                <a:spcPts val="1200"/>
              </a:spcBef>
            </a:pPr>
            <a:r>
              <a:rPr lang="en-US" dirty="0" err="1" smtClean="0"/>
              <a:t>PaperTrain</a:t>
            </a:r>
            <a:r>
              <a:rPr lang="en-US" dirty="0" smtClean="0"/>
              <a:t>,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Etc…</a:t>
            </a:r>
            <a:endParaRPr lang="en-US" dirty="0"/>
          </a:p>
          <a:p>
            <a:pPr lvl="2">
              <a:spcBef>
                <a:spcPts val="1200"/>
              </a:spcBef>
            </a:pP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113988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pertrain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CA" sz="2800" dirty="0" err="1" smtClean="0"/>
              <a:t>Papertrain</a:t>
            </a:r>
            <a:endParaRPr lang="fr-CA" sz="2800" dirty="0"/>
          </a:p>
        </p:txBody>
      </p:sp>
    </p:spTree>
    <p:extLst>
      <p:ext uri="{BB962C8B-B14F-4D97-AF65-F5344CB8AC3E}">
        <p14:creationId xmlns:p14="http://schemas.microsoft.com/office/powerpoint/2010/main" val="3481153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/>
          <a:p>
            <a:pPr lvl="0"/>
            <a:r>
              <a:rPr lang="fr-FR" sz="2500" b="1" cap="all" dirty="0" smtClean="0">
                <a:solidFill>
                  <a:schemeClr val="tx1"/>
                </a:solidFill>
              </a:rPr>
              <a:t>Jeux vidéos DE GUERRE</a:t>
            </a:r>
            <a:endParaRPr lang="fr-CA" sz="2500" b="1" cap="all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47564" y="2244486"/>
            <a:ext cx="7330821" cy="40688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1200"/>
              </a:spcBef>
            </a:pPr>
            <a:r>
              <a:rPr lang="fr-CA" i="1" dirty="0" smtClean="0"/>
              <a:t>Simulation de combat à grand échelle, où le joueur prend part aux combats en tant que soldat.</a:t>
            </a:r>
          </a:p>
          <a:p>
            <a:pPr lvl="2">
              <a:spcBef>
                <a:spcPts val="1200"/>
              </a:spcBef>
            </a:pPr>
            <a:r>
              <a:rPr lang="fr-CA" i="1" dirty="0" err="1" smtClean="0"/>
              <a:t>Battlefield</a:t>
            </a:r>
            <a:endParaRPr lang="fr-CA" i="1" dirty="0" smtClean="0"/>
          </a:p>
          <a:p>
            <a:pPr lvl="2">
              <a:spcBef>
                <a:spcPts val="1200"/>
              </a:spcBef>
            </a:pPr>
            <a:r>
              <a:rPr lang="fr-CA" i="1" dirty="0" smtClean="0"/>
              <a:t>Call of </a:t>
            </a:r>
            <a:r>
              <a:rPr lang="fr-CA" i="1" dirty="0" err="1" smtClean="0"/>
              <a:t>Duty</a:t>
            </a:r>
            <a:endParaRPr lang="fr-CA" i="1" dirty="0" smtClean="0"/>
          </a:p>
          <a:p>
            <a:pPr lvl="2">
              <a:spcBef>
                <a:spcPts val="1200"/>
              </a:spcBef>
            </a:pPr>
            <a:r>
              <a:rPr lang="fr-CA" i="1" dirty="0" err="1" smtClean="0"/>
              <a:t>Etc</a:t>
            </a:r>
            <a:r>
              <a:rPr lang="en-US" i="1" dirty="0" smtClean="0"/>
              <a:t>…</a:t>
            </a:r>
            <a:endParaRPr lang="fr-CA" i="1" dirty="0" smtClean="0"/>
          </a:p>
          <a:p>
            <a:pPr lvl="1">
              <a:spcBef>
                <a:spcPts val="1200"/>
              </a:spcBef>
            </a:pPr>
            <a:r>
              <a:rPr lang="fr-CA" i="1" dirty="0" smtClean="0"/>
              <a:t>Jeu tactique ou le joueur dirige plusieurs hommes (unité tactique)</a:t>
            </a:r>
          </a:p>
          <a:p>
            <a:pPr lvl="2">
              <a:spcBef>
                <a:spcPts val="1200"/>
              </a:spcBef>
            </a:pPr>
            <a:r>
              <a:rPr lang="fr-CA" i="1" dirty="0" err="1" smtClean="0"/>
              <a:t>Rainbow</a:t>
            </a:r>
            <a:r>
              <a:rPr lang="fr-CA" i="1" dirty="0" smtClean="0"/>
              <a:t> 6</a:t>
            </a:r>
          </a:p>
          <a:p>
            <a:pPr lvl="2">
              <a:spcBef>
                <a:spcPts val="1200"/>
              </a:spcBef>
            </a:pPr>
            <a:r>
              <a:rPr lang="fr-CA" i="1" dirty="0" smtClean="0"/>
              <a:t>SWAT 4</a:t>
            </a:r>
          </a:p>
          <a:p>
            <a:pPr lvl="2">
              <a:spcBef>
                <a:spcPts val="1200"/>
              </a:spcBef>
            </a:pPr>
            <a:endParaRPr lang="en-US" dirty="0"/>
          </a:p>
          <a:p>
            <a:pPr lvl="2">
              <a:spcBef>
                <a:spcPts val="1200"/>
              </a:spcBef>
            </a:pP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72916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ll-of-Duty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8" r="5904"/>
          <a:stretch/>
        </p:blipFill>
        <p:spPr>
          <a:xfrm>
            <a:off x="0" y="-1"/>
            <a:ext cx="9144000" cy="696190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2800" dirty="0" err="1" smtClean="0"/>
              <a:t>Call</a:t>
            </a:r>
            <a:r>
              <a:rPr lang="pt-BR" sz="2800" dirty="0" smtClean="0"/>
              <a:t> </a:t>
            </a:r>
            <a:r>
              <a:rPr lang="pt-BR" sz="2800" dirty="0" err="1" smtClean="0"/>
              <a:t>of</a:t>
            </a:r>
            <a:r>
              <a:rPr lang="pt-BR" sz="2800" dirty="0" smtClean="0"/>
              <a:t> </a:t>
            </a:r>
            <a:r>
              <a:rPr lang="pt-BR" sz="2800" dirty="0" err="1" smtClean="0"/>
              <a:t>Duty</a:t>
            </a:r>
            <a:endParaRPr lang="fr-CA" sz="2800" dirty="0"/>
          </a:p>
        </p:txBody>
      </p:sp>
    </p:spTree>
    <p:extLst>
      <p:ext uri="{BB962C8B-B14F-4D97-AF65-F5344CB8AC3E}">
        <p14:creationId xmlns:p14="http://schemas.microsoft.com/office/powerpoint/2010/main" val="2636973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/>
          <a:p>
            <a:pPr lvl="0"/>
            <a:r>
              <a:rPr lang="fr-FR" sz="2500" b="1" cap="all" dirty="0" smtClean="0">
                <a:solidFill>
                  <a:schemeClr val="tx1"/>
                </a:solidFill>
              </a:rPr>
              <a:t>Jeux vidéos Historiques</a:t>
            </a:r>
            <a:endParaRPr lang="fr-CA" sz="2500" b="1" cap="all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47564" y="2244486"/>
            <a:ext cx="7330821" cy="40688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1200"/>
              </a:spcBef>
            </a:pPr>
            <a:r>
              <a:rPr lang="fr-CA" i="1" dirty="0" smtClean="0"/>
              <a:t>Inspiré de faits historique, grandes guerres, mouvements sociaux:</a:t>
            </a:r>
          </a:p>
          <a:p>
            <a:pPr lvl="2">
              <a:spcBef>
                <a:spcPts val="1200"/>
              </a:spcBef>
            </a:pPr>
            <a:r>
              <a:rPr lang="en-US" i="1" dirty="0" smtClean="0"/>
              <a:t>1815,</a:t>
            </a:r>
          </a:p>
          <a:p>
            <a:pPr lvl="2">
              <a:spcBef>
                <a:spcPts val="1200"/>
              </a:spcBef>
            </a:pPr>
            <a:r>
              <a:rPr lang="en-US" i="1" dirty="0" err="1" smtClean="0"/>
              <a:t>Âge</a:t>
            </a:r>
            <a:r>
              <a:rPr lang="en-US" i="1" dirty="0" smtClean="0"/>
              <a:t> of Empire,</a:t>
            </a:r>
          </a:p>
          <a:p>
            <a:pPr lvl="2">
              <a:spcBef>
                <a:spcPts val="1200"/>
              </a:spcBef>
            </a:pPr>
            <a:r>
              <a:rPr lang="en-US" i="1" dirty="0" smtClean="0"/>
              <a:t>Crusader Kings,</a:t>
            </a:r>
          </a:p>
          <a:p>
            <a:pPr lvl="2">
              <a:spcBef>
                <a:spcPts val="1200"/>
              </a:spcBef>
            </a:pPr>
            <a:r>
              <a:rPr lang="en-US" i="1" dirty="0" smtClean="0"/>
              <a:t>Rise of Nations,</a:t>
            </a:r>
          </a:p>
          <a:p>
            <a:pPr lvl="2">
              <a:spcBef>
                <a:spcPts val="1200"/>
              </a:spcBef>
            </a:pPr>
            <a:r>
              <a:rPr lang="en-US" i="1" dirty="0" smtClean="0"/>
              <a:t>Sengoku,</a:t>
            </a:r>
          </a:p>
          <a:p>
            <a:pPr lvl="2">
              <a:spcBef>
                <a:spcPts val="1200"/>
              </a:spcBef>
            </a:pPr>
            <a:r>
              <a:rPr lang="en-US" i="1" dirty="0" smtClean="0"/>
              <a:t>Vikings,</a:t>
            </a:r>
          </a:p>
          <a:p>
            <a:pPr lvl="2">
              <a:spcBef>
                <a:spcPts val="1200"/>
              </a:spcBef>
            </a:pPr>
            <a:r>
              <a:rPr lang="en-US" i="1" dirty="0" smtClean="0"/>
              <a:t>Etc…</a:t>
            </a:r>
            <a:endParaRPr lang="fr-CA" i="1" dirty="0" smtClean="0"/>
          </a:p>
          <a:p>
            <a:pPr lvl="2">
              <a:spcBef>
                <a:spcPts val="1200"/>
              </a:spcBef>
            </a:pP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160658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780"/>
          <a:stretch/>
        </p:blipFill>
        <p:spPr>
          <a:xfrm>
            <a:off x="-11545" y="-69273"/>
            <a:ext cx="9155545" cy="693881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Europa </a:t>
            </a:r>
            <a:r>
              <a:rPr lang="en-US" sz="2800" dirty="0" err="1"/>
              <a:t>Universalis</a:t>
            </a:r>
            <a:r>
              <a:rPr lang="en-US" sz="2800" dirty="0"/>
              <a:t> 4</a:t>
            </a:r>
            <a:endParaRPr lang="fr-CA" sz="2800" dirty="0"/>
          </a:p>
        </p:txBody>
      </p:sp>
    </p:spTree>
    <p:extLst>
      <p:ext uri="{BB962C8B-B14F-4D97-AF65-F5344CB8AC3E}">
        <p14:creationId xmlns:p14="http://schemas.microsoft.com/office/powerpoint/2010/main" val="3841348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/>
          <a:p>
            <a:pPr lvl="0"/>
            <a:r>
              <a:rPr lang="fr-FR" sz="2500" b="1" cap="all" dirty="0" smtClean="0">
                <a:solidFill>
                  <a:schemeClr val="tx1"/>
                </a:solidFill>
              </a:rPr>
              <a:t>Jeux vidéos HORREUR</a:t>
            </a:r>
            <a:endParaRPr lang="fr-CA" sz="2500" b="1" cap="all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47564" y="2244486"/>
            <a:ext cx="7330821" cy="40688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1200"/>
              </a:spcBef>
            </a:pPr>
            <a:r>
              <a:rPr lang="fr-CA" i="1" dirty="0" smtClean="0"/>
              <a:t>(Nous consacrerons un cours à ce sujet)</a:t>
            </a:r>
          </a:p>
          <a:p>
            <a:pPr lvl="2">
              <a:spcBef>
                <a:spcPts val="1200"/>
              </a:spcBef>
            </a:pPr>
            <a:r>
              <a:rPr lang="en-US" i="1" dirty="0" smtClean="0"/>
              <a:t>Alone in the Dark,</a:t>
            </a:r>
          </a:p>
          <a:p>
            <a:pPr lvl="2">
              <a:spcBef>
                <a:spcPts val="1200"/>
              </a:spcBef>
            </a:pPr>
            <a:r>
              <a:rPr lang="en-US" i="1" dirty="0" smtClean="0"/>
              <a:t>F.E.A.R.</a:t>
            </a:r>
          </a:p>
          <a:p>
            <a:pPr lvl="2">
              <a:spcBef>
                <a:spcPts val="1200"/>
              </a:spcBef>
            </a:pPr>
            <a:r>
              <a:rPr lang="en-US" i="1" dirty="0" smtClean="0"/>
              <a:t>Dead Space,</a:t>
            </a:r>
          </a:p>
          <a:p>
            <a:pPr lvl="2">
              <a:spcBef>
                <a:spcPts val="1200"/>
              </a:spcBef>
            </a:pPr>
            <a:r>
              <a:rPr lang="en-US" i="1" dirty="0" smtClean="0"/>
              <a:t>Etc…</a:t>
            </a:r>
            <a:endParaRPr lang="fr-CA" i="1" dirty="0" smtClean="0"/>
          </a:p>
          <a:p>
            <a:pPr lvl="2">
              <a:spcBef>
                <a:spcPts val="1200"/>
              </a:spcBef>
            </a:pP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67599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lice-retour-au-pays-de-la-folie-xbox-360-1308152082-04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3" r="5597"/>
          <a:stretch/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z="2800" dirty="0"/>
              <a:t>Alice : Retour au pays de la folie</a:t>
            </a:r>
            <a:endParaRPr lang="fr-CA" sz="2800" dirty="0"/>
          </a:p>
        </p:txBody>
      </p:sp>
    </p:spTree>
    <p:extLst>
      <p:ext uri="{BB962C8B-B14F-4D97-AF65-F5344CB8AC3E}">
        <p14:creationId xmlns:p14="http://schemas.microsoft.com/office/powerpoint/2010/main" val="37745782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/>
          <a:p>
            <a:pPr lvl="0"/>
            <a:r>
              <a:rPr lang="fr-FR" sz="2500" b="1" cap="all" dirty="0" smtClean="0">
                <a:solidFill>
                  <a:schemeClr val="tx1"/>
                </a:solidFill>
              </a:rPr>
              <a:t>Jeux vidéos de Ninja</a:t>
            </a:r>
            <a:endParaRPr lang="fr-CA" sz="2500" b="1" cap="all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47564" y="2244486"/>
            <a:ext cx="7330821" cy="40688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1200"/>
              </a:spcBef>
            </a:pPr>
            <a:r>
              <a:rPr lang="fr-CA" i="1" dirty="0" err="1" smtClean="0"/>
              <a:t>Niiiinnnjaaaa</a:t>
            </a:r>
            <a:r>
              <a:rPr lang="fr-CA" i="1" dirty="0" smtClean="0"/>
              <a:t>. Se rapproche souvent des jeux de style « </a:t>
            </a:r>
            <a:r>
              <a:rPr lang="fr-CA" i="1" dirty="0" err="1" smtClean="0"/>
              <a:t>stealth</a:t>
            </a:r>
            <a:r>
              <a:rPr lang="fr-CA" i="1" dirty="0" smtClean="0"/>
              <a:t> ».</a:t>
            </a:r>
          </a:p>
          <a:p>
            <a:pPr lvl="2">
              <a:spcBef>
                <a:spcPts val="1200"/>
              </a:spcBef>
            </a:pPr>
            <a:r>
              <a:rPr lang="en-US" i="1" dirty="0" err="1" smtClean="0"/>
              <a:t>Goemon</a:t>
            </a:r>
            <a:r>
              <a:rPr lang="en-US" i="1" dirty="0" smtClean="0"/>
              <a:t>,</a:t>
            </a:r>
          </a:p>
          <a:p>
            <a:pPr lvl="2">
              <a:spcBef>
                <a:spcPts val="1200"/>
              </a:spcBef>
            </a:pPr>
            <a:r>
              <a:rPr lang="en-US" i="1" dirty="0" smtClean="0"/>
              <a:t>Les </a:t>
            </a:r>
            <a:r>
              <a:rPr lang="en-US" i="1" dirty="0" err="1" smtClean="0"/>
              <a:t>Tortues</a:t>
            </a:r>
            <a:r>
              <a:rPr lang="en-US" i="1" dirty="0" smtClean="0"/>
              <a:t> Ninja,</a:t>
            </a:r>
          </a:p>
          <a:p>
            <a:pPr lvl="2">
              <a:spcBef>
                <a:spcPts val="1200"/>
              </a:spcBef>
            </a:pPr>
            <a:r>
              <a:rPr lang="en-US" i="1" dirty="0" smtClean="0"/>
              <a:t>Ninja </a:t>
            </a:r>
            <a:r>
              <a:rPr lang="en-US" i="1" dirty="0" err="1" smtClean="0"/>
              <a:t>Gaiden</a:t>
            </a:r>
            <a:r>
              <a:rPr lang="en-US" i="1" dirty="0" smtClean="0"/>
              <a:t>,</a:t>
            </a:r>
          </a:p>
          <a:p>
            <a:pPr lvl="2">
              <a:spcBef>
                <a:spcPts val="1200"/>
              </a:spcBef>
            </a:pPr>
            <a:r>
              <a:rPr lang="en-US" i="1" dirty="0" err="1" smtClean="0"/>
              <a:t>Shinobi</a:t>
            </a:r>
            <a:r>
              <a:rPr lang="en-US" i="1" dirty="0"/>
              <a:t> </a:t>
            </a:r>
            <a:r>
              <a:rPr lang="en-US" i="1" dirty="0" smtClean="0"/>
              <a:t>(et </a:t>
            </a:r>
            <a:r>
              <a:rPr lang="en-US" i="1" dirty="0" err="1" smtClean="0"/>
              <a:t>ses</a:t>
            </a:r>
            <a:r>
              <a:rPr lang="en-US" i="1" dirty="0" smtClean="0"/>
              <a:t> </a:t>
            </a:r>
            <a:r>
              <a:rPr lang="en-US" i="1" dirty="0" err="1" smtClean="0"/>
              <a:t>dérivés</a:t>
            </a:r>
            <a:r>
              <a:rPr lang="en-US" i="1" dirty="0" smtClean="0"/>
              <a:t>)</a:t>
            </a:r>
          </a:p>
          <a:p>
            <a:pPr lvl="2">
              <a:spcBef>
                <a:spcPts val="1200"/>
              </a:spcBef>
            </a:pPr>
            <a:r>
              <a:rPr lang="en-US" i="1" dirty="0" err="1" smtClean="0"/>
              <a:t>Tenchu</a:t>
            </a:r>
            <a:r>
              <a:rPr lang="en-US" i="1" dirty="0" smtClean="0"/>
              <a:t>,</a:t>
            </a:r>
          </a:p>
          <a:p>
            <a:pPr lvl="2">
              <a:spcBef>
                <a:spcPts val="1200"/>
              </a:spcBef>
            </a:pPr>
            <a:r>
              <a:rPr lang="en-US" i="1" dirty="0" smtClean="0"/>
              <a:t>Mark of the Ninja,</a:t>
            </a:r>
          </a:p>
          <a:p>
            <a:pPr lvl="2">
              <a:spcBef>
                <a:spcPts val="1200"/>
              </a:spcBef>
            </a:pPr>
            <a:r>
              <a:rPr lang="en-US" i="1" dirty="0" smtClean="0"/>
              <a:t>Etc…</a:t>
            </a:r>
            <a:endParaRPr lang="fr-CA" i="1" dirty="0" smtClean="0"/>
          </a:p>
          <a:p>
            <a:pPr lvl="2">
              <a:spcBef>
                <a:spcPts val="1200"/>
              </a:spcBef>
            </a:pP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83770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rid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1938" y="0"/>
            <a:ext cx="12191998" cy="685799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z="2800" dirty="0" err="1" smtClean="0"/>
              <a:t>Strider</a:t>
            </a:r>
            <a:endParaRPr lang="fr-CA" sz="2800" dirty="0"/>
          </a:p>
        </p:txBody>
      </p:sp>
    </p:spTree>
    <p:extLst>
      <p:ext uri="{BB962C8B-B14F-4D97-AF65-F5344CB8AC3E}">
        <p14:creationId xmlns:p14="http://schemas.microsoft.com/office/powerpoint/2010/main" val="2327206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ef-doeuvre-peinture-classique-Jeux-Vidé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085" y="773548"/>
            <a:ext cx="9395854" cy="527814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5451331"/>
            <a:ext cx="9144000" cy="914400"/>
          </a:xfrm>
        </p:spPr>
        <p:txBody>
          <a:bodyPr/>
          <a:lstStyle/>
          <a:p>
            <a:r>
              <a:rPr lang="fr-CA" dirty="0" smtClean="0"/>
              <a:t>QUELQUES THÈMES DE JEUX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51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/>
          <a:p>
            <a:pPr lvl="0"/>
            <a:r>
              <a:rPr lang="fr-FR" sz="2500" b="1" cap="all" dirty="0" smtClean="0">
                <a:solidFill>
                  <a:schemeClr val="tx1"/>
                </a:solidFill>
              </a:rPr>
              <a:t>Jeux vidéos de Pirates</a:t>
            </a:r>
            <a:endParaRPr lang="fr-CA" sz="2500" b="1" cap="all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47564" y="2244486"/>
            <a:ext cx="7330821" cy="40688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1200"/>
              </a:spcBef>
            </a:pPr>
            <a:r>
              <a:rPr lang="fr-CA" i="1" dirty="0" smtClean="0"/>
              <a:t>Inclus souvent des modes de navigation en bateau, un gestion d’équipage et de cargaison.</a:t>
            </a:r>
          </a:p>
          <a:p>
            <a:pPr lvl="2">
              <a:spcBef>
                <a:spcPts val="1200"/>
              </a:spcBef>
            </a:pPr>
            <a:r>
              <a:rPr lang="en-US" i="1" dirty="0" smtClean="0"/>
              <a:t>Monkey Island,</a:t>
            </a:r>
          </a:p>
          <a:p>
            <a:pPr lvl="2">
              <a:spcBef>
                <a:spcPts val="1200"/>
              </a:spcBef>
            </a:pPr>
            <a:r>
              <a:rPr lang="en-US" i="1" dirty="0" smtClean="0"/>
              <a:t>Pirates des </a:t>
            </a:r>
            <a:r>
              <a:rPr lang="en-US" i="1" dirty="0" err="1" smtClean="0"/>
              <a:t>Caraïbes</a:t>
            </a:r>
            <a:r>
              <a:rPr lang="en-US" i="1" dirty="0" smtClean="0"/>
              <a:t>,</a:t>
            </a:r>
          </a:p>
          <a:p>
            <a:pPr lvl="2">
              <a:spcBef>
                <a:spcPts val="1200"/>
              </a:spcBef>
            </a:pPr>
            <a:r>
              <a:rPr lang="en-US" i="1" dirty="0" smtClean="0"/>
              <a:t>Assassin’s Creed IV: Black Flag,</a:t>
            </a:r>
          </a:p>
          <a:p>
            <a:pPr lvl="2">
              <a:spcBef>
                <a:spcPts val="1200"/>
              </a:spcBef>
            </a:pPr>
            <a:r>
              <a:rPr lang="en-US" i="1" dirty="0"/>
              <a:t>Sid Meier's Pirates</a:t>
            </a:r>
            <a:r>
              <a:rPr lang="en-US" i="1" dirty="0" smtClean="0"/>
              <a:t>!,</a:t>
            </a:r>
          </a:p>
          <a:p>
            <a:pPr lvl="2">
              <a:spcBef>
                <a:spcPts val="1200"/>
              </a:spcBef>
            </a:pPr>
            <a:r>
              <a:rPr lang="en-US" i="1" dirty="0" smtClean="0"/>
              <a:t>Etc…</a:t>
            </a:r>
            <a:endParaRPr lang="fr-CA" i="1" dirty="0" smtClean="0"/>
          </a:p>
          <a:p>
            <a:pPr lvl="2">
              <a:spcBef>
                <a:spcPts val="1200"/>
              </a:spcBef>
            </a:pP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231323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rt royale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7" t="12112" r="14808"/>
          <a:stretch/>
        </p:blipFill>
        <p:spPr>
          <a:xfrm>
            <a:off x="0" y="0"/>
            <a:ext cx="9144000" cy="686955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CA" sz="2800" dirty="0" smtClean="0"/>
              <a:t>Port Royale 2</a:t>
            </a:r>
            <a:endParaRPr lang="fr-CA" sz="2800" dirty="0"/>
          </a:p>
        </p:txBody>
      </p:sp>
    </p:spTree>
    <p:extLst>
      <p:ext uri="{BB962C8B-B14F-4D97-AF65-F5344CB8AC3E}">
        <p14:creationId xmlns:p14="http://schemas.microsoft.com/office/powerpoint/2010/main" val="244063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/>
          <a:p>
            <a:pPr lvl="0"/>
            <a:r>
              <a:rPr lang="fr-FR" sz="2500" b="1" cap="all" dirty="0" smtClean="0">
                <a:solidFill>
                  <a:schemeClr val="tx1"/>
                </a:solidFill>
              </a:rPr>
              <a:t>Jeux vidéos de Science fiction</a:t>
            </a:r>
            <a:endParaRPr lang="fr-CA" sz="2500" b="1" cap="all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47564" y="2244486"/>
            <a:ext cx="7330821" cy="40688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1200"/>
              </a:spcBef>
            </a:pPr>
            <a:r>
              <a:rPr lang="fr-CA" i="1" dirty="0" smtClean="0"/>
              <a:t>On y explore l’inconnu du futur ou de l’espace. À la fois facile à concevoir vu le peu de restriction, mais s’avère également chalengeant à rendre plausible/réaliste.</a:t>
            </a:r>
          </a:p>
          <a:p>
            <a:pPr lvl="2">
              <a:spcBef>
                <a:spcPts val="1200"/>
              </a:spcBef>
            </a:pPr>
            <a:r>
              <a:rPr lang="en-US" i="1" dirty="0" smtClean="0"/>
              <a:t>Star Fox,</a:t>
            </a:r>
          </a:p>
          <a:p>
            <a:pPr lvl="2">
              <a:spcBef>
                <a:spcPts val="1200"/>
              </a:spcBef>
            </a:pPr>
            <a:r>
              <a:rPr lang="en-US" i="1" dirty="0" smtClean="0"/>
              <a:t>Mass Effect,</a:t>
            </a:r>
          </a:p>
          <a:p>
            <a:pPr lvl="2">
              <a:spcBef>
                <a:spcPts val="1200"/>
              </a:spcBef>
            </a:pPr>
            <a:r>
              <a:rPr lang="en-US" i="1" dirty="0" err="1" smtClean="0"/>
              <a:t>Tous</a:t>
            </a:r>
            <a:r>
              <a:rPr lang="en-US" i="1" dirty="0" smtClean="0"/>
              <a:t> </a:t>
            </a:r>
            <a:r>
              <a:rPr lang="en-US" i="1" dirty="0" err="1" smtClean="0"/>
              <a:t>ce</a:t>
            </a:r>
            <a:r>
              <a:rPr lang="en-US" i="1" dirty="0" smtClean="0"/>
              <a:t> qui </a:t>
            </a:r>
            <a:r>
              <a:rPr lang="en-US" i="1" dirty="0" err="1" smtClean="0"/>
              <a:t>à</a:t>
            </a:r>
            <a:r>
              <a:rPr lang="en-US" i="1" dirty="0" smtClean="0"/>
              <a:t> trait a Star Wars, Star Trek, Star Gate et </a:t>
            </a:r>
            <a:r>
              <a:rPr lang="en-US" i="1" dirty="0" err="1" smtClean="0"/>
              <a:t>toutes</a:t>
            </a:r>
            <a:r>
              <a:rPr lang="en-US" i="1" dirty="0" smtClean="0"/>
              <a:t> les </a:t>
            </a:r>
            <a:r>
              <a:rPr lang="en-US" i="1" dirty="0" err="1" smtClean="0"/>
              <a:t>autres</a:t>
            </a:r>
            <a:r>
              <a:rPr lang="en-US" i="1" dirty="0" smtClean="0"/>
              <a:t> Star </a:t>
            </a:r>
            <a:r>
              <a:rPr lang="en-US" i="1" dirty="0" err="1" smtClean="0"/>
              <a:t>Patentes</a:t>
            </a:r>
            <a:r>
              <a:rPr lang="en-US" i="1" dirty="0" smtClean="0"/>
              <a:t>…</a:t>
            </a:r>
          </a:p>
          <a:p>
            <a:pPr lvl="2">
              <a:spcBef>
                <a:spcPts val="1200"/>
              </a:spcBef>
            </a:pPr>
            <a:r>
              <a:rPr lang="en-US" i="1" dirty="0" smtClean="0"/>
              <a:t>Etc…</a:t>
            </a:r>
            <a:endParaRPr lang="fr-CA" i="1" dirty="0" smtClean="0"/>
          </a:p>
          <a:p>
            <a:pPr lvl="2">
              <a:spcBef>
                <a:spcPts val="1200"/>
              </a:spcBef>
            </a:pP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88288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arcraft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5902" y="0"/>
            <a:ext cx="12800000" cy="7200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800" dirty="0" err="1"/>
              <a:t>StarCraft</a:t>
            </a:r>
            <a:r>
              <a:rPr lang="de-DE" sz="2800" dirty="0"/>
              <a:t> 2</a:t>
            </a:r>
            <a:endParaRPr lang="fr-CA" sz="2800" dirty="0"/>
          </a:p>
        </p:txBody>
      </p:sp>
    </p:spTree>
    <p:extLst>
      <p:ext uri="{BB962C8B-B14F-4D97-AF65-F5344CB8AC3E}">
        <p14:creationId xmlns:p14="http://schemas.microsoft.com/office/powerpoint/2010/main" val="374642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/>
          <a:p>
            <a:pPr lvl="0"/>
            <a:r>
              <a:rPr lang="fr-FR" sz="2500" b="1" cap="all" dirty="0" smtClean="0">
                <a:solidFill>
                  <a:schemeClr val="tx1"/>
                </a:solidFill>
              </a:rPr>
              <a:t>Jeux vidéos de SUPER-HÉROS</a:t>
            </a:r>
            <a:endParaRPr lang="fr-CA" sz="2500" b="1" cap="all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47564" y="2244486"/>
            <a:ext cx="7330821" cy="40688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1200"/>
              </a:spcBef>
            </a:pPr>
            <a:r>
              <a:rPr lang="fr-CA" i="1" dirty="0" smtClean="0"/>
              <a:t>Le joueur incarne un super-héro dans l’une de ses aventures. Le respect de la bannière, de l’essence des personnage et de l’univers est primordial.</a:t>
            </a:r>
          </a:p>
          <a:p>
            <a:pPr lvl="2">
              <a:spcBef>
                <a:spcPts val="1200"/>
              </a:spcBef>
            </a:pPr>
            <a:r>
              <a:rPr lang="en-US" i="1" dirty="0" smtClean="0"/>
              <a:t>Avengers Alliance,</a:t>
            </a:r>
          </a:p>
          <a:p>
            <a:pPr lvl="2">
              <a:spcBef>
                <a:spcPts val="1200"/>
              </a:spcBef>
            </a:pPr>
            <a:r>
              <a:rPr lang="en-US" i="1" dirty="0" smtClean="0"/>
              <a:t>Thor : The Dark </a:t>
            </a:r>
            <a:r>
              <a:rPr lang="en-US" i="1" dirty="0"/>
              <a:t>W</a:t>
            </a:r>
            <a:r>
              <a:rPr lang="en-US" i="1" dirty="0" smtClean="0"/>
              <a:t>orld,</a:t>
            </a:r>
          </a:p>
          <a:p>
            <a:pPr lvl="2">
              <a:spcBef>
                <a:spcPts val="1200"/>
              </a:spcBef>
            </a:pPr>
            <a:r>
              <a:rPr lang="fr-CA" i="1" dirty="0" err="1" smtClean="0"/>
              <a:t>Marvel</a:t>
            </a:r>
            <a:r>
              <a:rPr lang="fr-CA" i="1" dirty="0" smtClean="0"/>
              <a:t>: </a:t>
            </a:r>
            <a:r>
              <a:rPr lang="fr-CA" i="1" dirty="0" err="1" smtClean="0"/>
              <a:t>War</a:t>
            </a:r>
            <a:r>
              <a:rPr lang="fr-CA" i="1" dirty="0" smtClean="0"/>
              <a:t> of </a:t>
            </a:r>
            <a:r>
              <a:rPr lang="fr-CA" i="1" dirty="0" err="1" smtClean="0"/>
              <a:t>Heroes</a:t>
            </a:r>
            <a:endParaRPr lang="fr-CA" i="1" dirty="0" smtClean="0"/>
          </a:p>
          <a:p>
            <a:pPr lvl="2">
              <a:spcBef>
                <a:spcPts val="1200"/>
              </a:spcBef>
            </a:pPr>
            <a:r>
              <a:rPr lang="fr-CA" i="1" dirty="0" smtClean="0"/>
              <a:t>The </a:t>
            </a:r>
            <a:r>
              <a:rPr lang="fr-CA" i="1" dirty="0" err="1"/>
              <a:t>I</a:t>
            </a:r>
            <a:r>
              <a:rPr lang="fr-CA" i="1" dirty="0" err="1" smtClean="0"/>
              <a:t>ncredible</a:t>
            </a:r>
            <a:r>
              <a:rPr lang="fr-CA" i="1" dirty="0" smtClean="0"/>
              <a:t> </a:t>
            </a:r>
            <a:r>
              <a:rPr lang="fr-CA" i="1" dirty="0" err="1" smtClean="0"/>
              <a:t>Hulk</a:t>
            </a:r>
            <a:endParaRPr lang="fr-CA" i="1" dirty="0" smtClean="0"/>
          </a:p>
          <a:p>
            <a:pPr lvl="2">
              <a:spcBef>
                <a:spcPts val="1200"/>
              </a:spcBef>
            </a:pP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217780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ider-Man-Edge-of-Time-E3-2011-Trailer_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12647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Spiderman: Edge </a:t>
            </a:r>
            <a:r>
              <a:rPr lang="de-DE" sz="2800" dirty="0" err="1" smtClean="0"/>
              <a:t>of</a:t>
            </a:r>
            <a:r>
              <a:rPr lang="de-DE" sz="2800" dirty="0" smtClean="0"/>
              <a:t> time</a:t>
            </a:r>
            <a:endParaRPr lang="fr-CA" sz="2800" dirty="0"/>
          </a:p>
        </p:txBody>
      </p:sp>
    </p:spTree>
    <p:extLst>
      <p:ext uri="{BB962C8B-B14F-4D97-AF65-F5344CB8AC3E}">
        <p14:creationId xmlns:p14="http://schemas.microsoft.com/office/powerpoint/2010/main" val="21189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/>
          <a:p>
            <a:pPr lvl="0"/>
            <a:r>
              <a:rPr lang="fr-FR" sz="2500" b="1" cap="all" dirty="0" smtClean="0">
                <a:solidFill>
                  <a:schemeClr val="tx1"/>
                </a:solidFill>
              </a:rPr>
              <a:t>Jeux vidéos de VAMPIRES et DES AUTRES CRÉATURES DE LA NUIT</a:t>
            </a:r>
            <a:endParaRPr lang="fr-CA" sz="2500" b="1" cap="all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47564" y="2244486"/>
            <a:ext cx="7330821" cy="40688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1200"/>
              </a:spcBef>
            </a:pPr>
            <a:r>
              <a:rPr lang="fr-CA" i="1" dirty="0" smtClean="0"/>
              <a:t>Vampire, vous avez dit vampire?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Dracula Origin,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Vampire: la </a:t>
            </a:r>
            <a:r>
              <a:rPr lang="en-US" dirty="0" err="1" smtClean="0"/>
              <a:t>Mascarade</a:t>
            </a:r>
            <a:r>
              <a:rPr lang="en-US" dirty="0" smtClean="0"/>
              <a:t> - </a:t>
            </a:r>
            <a:r>
              <a:rPr lang="en-US" dirty="0" err="1" smtClean="0"/>
              <a:t>Rédemption</a:t>
            </a:r>
            <a:r>
              <a:rPr lang="en-US" dirty="0" smtClean="0"/>
              <a:t>,</a:t>
            </a:r>
          </a:p>
          <a:p>
            <a:pPr lvl="2">
              <a:spcBef>
                <a:spcPts val="1200"/>
              </a:spcBef>
            </a:pPr>
            <a:r>
              <a:rPr lang="en-US" dirty="0"/>
              <a:t>Night of the Raving </a:t>
            </a:r>
            <a:r>
              <a:rPr lang="en-US" dirty="0" smtClean="0"/>
              <a:t>Dead,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Etc.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077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uffy_screen005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5" t="12329" r="65" b="8733"/>
          <a:stretch/>
        </p:blipFill>
        <p:spPr>
          <a:xfrm>
            <a:off x="-216064" y="1"/>
            <a:ext cx="9579428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800" dirty="0" err="1" smtClean="0"/>
              <a:t>Buffy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vampire</a:t>
            </a:r>
            <a:r>
              <a:rPr lang="de-DE" sz="2800" dirty="0" smtClean="0"/>
              <a:t> </a:t>
            </a:r>
            <a:r>
              <a:rPr lang="de-DE" sz="2800" dirty="0" err="1" smtClean="0"/>
              <a:t>slayer</a:t>
            </a:r>
            <a:endParaRPr lang="fr-CA" sz="2800" dirty="0"/>
          </a:p>
        </p:txBody>
      </p:sp>
      <p:sp>
        <p:nvSpPr>
          <p:cNvPr id="3" name="Rectangle 2"/>
          <p:cNvSpPr/>
          <p:nvPr/>
        </p:nvSpPr>
        <p:spPr>
          <a:xfrm>
            <a:off x="5380183" y="-150091"/>
            <a:ext cx="3535218" cy="8774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35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/>
          <a:p>
            <a:pPr lvl="0"/>
            <a:r>
              <a:rPr lang="fr-FR" sz="2500" b="1" cap="all" dirty="0" smtClean="0">
                <a:solidFill>
                  <a:schemeClr val="tx1"/>
                </a:solidFill>
              </a:rPr>
              <a:t>Jeux vidéos de WESTERN</a:t>
            </a:r>
            <a:endParaRPr lang="fr-CA" sz="2500" b="1" cap="all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47564" y="2244486"/>
            <a:ext cx="7330821" cy="40688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1200"/>
              </a:spcBef>
            </a:pPr>
            <a:r>
              <a:rPr lang="fr-CA" i="1" dirty="0" smtClean="0"/>
              <a:t>Un petit retour en arrière dans le far </a:t>
            </a:r>
            <a:r>
              <a:rPr lang="fr-CA" i="1" dirty="0" err="1" smtClean="0"/>
              <a:t>west</a:t>
            </a:r>
            <a:r>
              <a:rPr lang="fr-CA" i="1" dirty="0"/>
              <a:t> </a:t>
            </a:r>
            <a:r>
              <a:rPr lang="fr-CA" i="1" dirty="0" smtClean="0"/>
              <a:t>: chevaux, fusil et désert sont de mise.</a:t>
            </a:r>
          </a:p>
          <a:p>
            <a:pPr lvl="2">
              <a:spcBef>
                <a:spcPts val="1200"/>
              </a:spcBef>
            </a:pPr>
            <a:r>
              <a:rPr lang="en-US" i="1" dirty="0" smtClean="0"/>
              <a:t>Call of Juarez,</a:t>
            </a:r>
          </a:p>
          <a:p>
            <a:pPr lvl="2">
              <a:spcBef>
                <a:spcPts val="1200"/>
              </a:spcBef>
            </a:pPr>
            <a:r>
              <a:rPr lang="en-US" i="1" dirty="0"/>
              <a:t>Desperados : Wanted Dead or Alive,</a:t>
            </a:r>
            <a:endParaRPr lang="en-US" i="1" dirty="0" smtClean="0"/>
          </a:p>
          <a:p>
            <a:pPr lvl="2">
              <a:spcBef>
                <a:spcPts val="1200"/>
              </a:spcBef>
            </a:pPr>
            <a:r>
              <a:rPr lang="de-DE" dirty="0" err="1"/>
              <a:t>Darkwatch</a:t>
            </a:r>
            <a:r>
              <a:rPr lang="de-DE" dirty="0"/>
              <a:t>: </a:t>
            </a:r>
            <a:r>
              <a:rPr lang="de-DE" dirty="0" err="1"/>
              <a:t>Curse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smtClean="0"/>
              <a:t>West</a:t>
            </a:r>
          </a:p>
          <a:p>
            <a:pPr lvl="2">
              <a:spcBef>
                <a:spcPts val="1200"/>
              </a:spcBef>
            </a:pPr>
            <a:r>
              <a:rPr lang="en-US" i="1" dirty="0" smtClean="0"/>
              <a:t>Etc…</a:t>
            </a:r>
            <a:endParaRPr lang="fr-CA" i="1" dirty="0" smtClean="0"/>
          </a:p>
          <a:p>
            <a:pPr lvl="2">
              <a:spcBef>
                <a:spcPts val="1200"/>
              </a:spcBef>
            </a:pP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26397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un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9" r="527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CA" sz="2800" dirty="0" smtClean="0"/>
              <a:t>Gun</a:t>
            </a:r>
            <a:endParaRPr lang="fr-CA" sz="2800" dirty="0"/>
          </a:p>
        </p:txBody>
      </p:sp>
    </p:spTree>
    <p:extLst>
      <p:ext uri="{BB962C8B-B14F-4D97-AF65-F5344CB8AC3E}">
        <p14:creationId xmlns:p14="http://schemas.microsoft.com/office/powerpoint/2010/main" val="137596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/>
          <a:p>
            <a:pPr lvl="0"/>
            <a:r>
              <a:rPr lang="fr-FR" sz="2500" b="1" cap="all" dirty="0">
                <a:solidFill>
                  <a:schemeClr val="tx1"/>
                </a:solidFill>
              </a:rPr>
              <a:t>jeux vidéos </a:t>
            </a:r>
            <a:r>
              <a:rPr lang="fr-FR" sz="2500" b="1" cap="all" dirty="0" smtClean="0">
                <a:solidFill>
                  <a:schemeClr val="tx1"/>
                </a:solidFill>
              </a:rPr>
              <a:t>d’ADAPTATIONS </a:t>
            </a:r>
            <a:endParaRPr lang="fr-CA" sz="2500" b="1" cap="all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47564" y="2244486"/>
            <a:ext cx="7330821" cy="40688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1200"/>
              </a:spcBef>
            </a:pPr>
            <a:r>
              <a:rPr lang="fr-FR" i="1" dirty="0"/>
              <a:t>Bande dessinée en jeu vidéo‎</a:t>
            </a:r>
          </a:p>
          <a:p>
            <a:pPr lvl="1">
              <a:spcBef>
                <a:spcPts val="1200"/>
              </a:spcBef>
            </a:pPr>
            <a:r>
              <a:rPr lang="fr-FR" i="1" dirty="0"/>
              <a:t>Comics en jeu vidéo‎ </a:t>
            </a:r>
          </a:p>
          <a:p>
            <a:pPr lvl="1">
              <a:spcBef>
                <a:spcPts val="1200"/>
              </a:spcBef>
            </a:pPr>
            <a:r>
              <a:rPr lang="fr-FR" i="1" dirty="0"/>
              <a:t>Film en jeu vidéo</a:t>
            </a:r>
          </a:p>
          <a:p>
            <a:pPr lvl="1">
              <a:spcBef>
                <a:spcPts val="1200"/>
              </a:spcBef>
            </a:pPr>
            <a:r>
              <a:rPr lang="fr-FR" i="1" dirty="0"/>
              <a:t>Jeu de société en jeu vidéo‎</a:t>
            </a:r>
          </a:p>
          <a:p>
            <a:pPr lvl="1">
              <a:spcBef>
                <a:spcPts val="1200"/>
              </a:spcBef>
            </a:pPr>
            <a:r>
              <a:rPr lang="fr-FR" i="1" dirty="0" err="1"/>
              <a:t>Oeuvre</a:t>
            </a:r>
            <a:r>
              <a:rPr lang="fr-FR" i="1" dirty="0"/>
              <a:t> littéraire en jeu vidéo</a:t>
            </a:r>
          </a:p>
          <a:p>
            <a:pPr lvl="1">
              <a:spcBef>
                <a:spcPts val="1200"/>
              </a:spcBef>
            </a:pPr>
            <a:r>
              <a:rPr lang="fr-FR" i="1" dirty="0"/>
              <a:t>Manga ou d'un anime en jeu vidéo</a:t>
            </a:r>
          </a:p>
          <a:p>
            <a:pPr lvl="1">
              <a:spcBef>
                <a:spcPts val="1200"/>
              </a:spcBef>
            </a:pPr>
            <a:r>
              <a:rPr lang="fr-FR" i="1" dirty="0" err="1"/>
              <a:t>Oeuvre</a:t>
            </a:r>
            <a:r>
              <a:rPr lang="fr-FR" i="1" dirty="0"/>
              <a:t> musicale en jeu vidéo</a:t>
            </a:r>
          </a:p>
          <a:p>
            <a:pPr lvl="1">
              <a:spcBef>
                <a:spcPts val="1200"/>
              </a:spcBef>
            </a:pPr>
            <a:r>
              <a:rPr lang="fr-FR" i="1" dirty="0"/>
              <a:t>Programme télévisé en jeu vidéo</a:t>
            </a:r>
          </a:p>
          <a:p>
            <a:pPr lvl="1">
              <a:spcBef>
                <a:spcPts val="1200"/>
              </a:spcBef>
            </a:pPr>
            <a:r>
              <a:rPr lang="fr-FR" i="1" dirty="0"/>
              <a:t>Jeu vidéo basé sur une licence de jouets‎</a:t>
            </a:r>
          </a:p>
        </p:txBody>
      </p:sp>
    </p:spTree>
    <p:extLst>
      <p:ext uri="{BB962C8B-B14F-4D97-AF65-F5344CB8AC3E}">
        <p14:creationId xmlns:p14="http://schemas.microsoft.com/office/powerpoint/2010/main" val="37607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/>
          <a:p>
            <a:pPr lvl="0"/>
            <a:r>
              <a:rPr lang="fr-FR" sz="2500" b="1" cap="all" dirty="0" smtClean="0">
                <a:solidFill>
                  <a:schemeClr val="tx1"/>
                </a:solidFill>
              </a:rPr>
              <a:t>Jeux vidéos de ZOMBIE</a:t>
            </a:r>
            <a:endParaRPr lang="fr-CA" sz="2500" b="1" cap="all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47564" y="2244486"/>
            <a:ext cx="7330821" cy="40688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1200"/>
              </a:spcBef>
            </a:pPr>
            <a:r>
              <a:rPr lang="fr-CA" i="1" dirty="0" smtClean="0"/>
              <a:t>Manger</a:t>
            </a:r>
            <a:r>
              <a:rPr lang="en-US" i="1" dirty="0" smtClean="0"/>
              <a:t>….</a:t>
            </a:r>
            <a:r>
              <a:rPr lang="en-US" i="1" dirty="0" err="1" smtClean="0"/>
              <a:t>cerveau</a:t>
            </a:r>
            <a:r>
              <a:rPr lang="fr-CA" i="1" dirty="0" smtClean="0"/>
              <a:t>.</a:t>
            </a:r>
          </a:p>
          <a:p>
            <a:pPr lvl="2">
              <a:spcBef>
                <a:spcPts val="1200"/>
              </a:spcBef>
            </a:pPr>
            <a:r>
              <a:rPr lang="en-US" i="1" dirty="0" smtClean="0"/>
              <a:t>Zombie tycoon,</a:t>
            </a:r>
          </a:p>
          <a:p>
            <a:pPr lvl="2">
              <a:spcBef>
                <a:spcPts val="1200"/>
              </a:spcBef>
            </a:pPr>
            <a:r>
              <a:rPr lang="en-US" i="1" dirty="0"/>
              <a:t>The House of the Dead: </a:t>
            </a:r>
            <a:r>
              <a:rPr lang="en-US" i="1" dirty="0" smtClean="0"/>
              <a:t>Overkill,</a:t>
            </a:r>
          </a:p>
          <a:p>
            <a:pPr lvl="2">
              <a:spcBef>
                <a:spcPts val="1200"/>
              </a:spcBef>
            </a:pPr>
            <a:r>
              <a:rPr lang="en-US" i="1" dirty="0"/>
              <a:t>Infestation : Survivor </a:t>
            </a:r>
            <a:r>
              <a:rPr lang="en-US" i="1" dirty="0" smtClean="0"/>
              <a:t>Stories</a:t>
            </a:r>
          </a:p>
          <a:p>
            <a:pPr lvl="2">
              <a:spcBef>
                <a:spcPts val="1200"/>
              </a:spcBef>
            </a:pPr>
            <a:r>
              <a:rPr lang="en-US" i="1" dirty="0" smtClean="0"/>
              <a:t>Etc…</a:t>
            </a:r>
            <a:endParaRPr lang="fr-CA" i="1" dirty="0" smtClean="0"/>
          </a:p>
          <a:p>
            <a:pPr lvl="2">
              <a:spcBef>
                <a:spcPts val="1200"/>
              </a:spcBef>
            </a:pP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206810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ft-4-dead-1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99" t="26937" r="740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800" dirty="0" err="1" smtClean="0"/>
              <a:t>Left</a:t>
            </a:r>
            <a:r>
              <a:rPr lang="de-DE" sz="2800" dirty="0" smtClean="0"/>
              <a:t> 4 </a:t>
            </a:r>
            <a:r>
              <a:rPr lang="de-DE" sz="2800" dirty="0" err="1" smtClean="0"/>
              <a:t>dead</a:t>
            </a:r>
            <a:endParaRPr lang="fr-CA" sz="2800" dirty="0"/>
          </a:p>
        </p:txBody>
      </p:sp>
    </p:spTree>
    <p:extLst>
      <p:ext uri="{BB962C8B-B14F-4D97-AF65-F5344CB8AC3E}">
        <p14:creationId xmlns:p14="http://schemas.microsoft.com/office/powerpoint/2010/main" val="20711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_asterix_obelix_xxl_2_mission_las_vegum_7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z="2800" dirty="0"/>
              <a:t>Astérix et Obélix XXL 2 : Mission Las </a:t>
            </a:r>
            <a:r>
              <a:rPr lang="fr-FR" sz="2800" dirty="0" err="1" smtClean="0"/>
              <a:t>Vegum</a:t>
            </a:r>
            <a:endParaRPr lang="fr-CA" sz="2800" dirty="0"/>
          </a:p>
        </p:txBody>
      </p:sp>
    </p:spTree>
    <p:extLst>
      <p:ext uri="{BB962C8B-B14F-4D97-AF65-F5344CB8AC3E}">
        <p14:creationId xmlns:p14="http://schemas.microsoft.com/office/powerpoint/2010/main" val="197675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/>
          <a:p>
            <a:pPr lvl="0"/>
            <a:r>
              <a:rPr lang="fr-FR" sz="2500" b="1" cap="all" dirty="0" smtClean="0">
                <a:solidFill>
                  <a:schemeClr val="tx1"/>
                </a:solidFill>
              </a:rPr>
              <a:t>Jeux vidéos animaliers</a:t>
            </a:r>
            <a:endParaRPr lang="fr-CA" sz="2500" b="1" cap="all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47564" y="2244486"/>
            <a:ext cx="7330821" cy="40688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1200"/>
              </a:spcBef>
            </a:pPr>
            <a:r>
              <a:rPr lang="fr-FR" i="1" dirty="0"/>
              <a:t>Simulation de la vie </a:t>
            </a:r>
            <a:r>
              <a:rPr lang="fr-FR" i="1" dirty="0" smtClean="0"/>
              <a:t>animale (« personnalisation animale »)</a:t>
            </a:r>
            <a:endParaRPr lang="fr-FR" i="1" dirty="0"/>
          </a:p>
          <a:p>
            <a:pPr lvl="2">
              <a:spcBef>
                <a:spcPts val="1200"/>
              </a:spcBef>
            </a:pPr>
            <a:r>
              <a:rPr lang="en-US" dirty="0"/>
              <a:t>Animal Crossing, </a:t>
            </a:r>
          </a:p>
          <a:p>
            <a:pPr lvl="2">
              <a:spcBef>
                <a:spcPts val="1200"/>
              </a:spcBef>
            </a:pPr>
            <a:r>
              <a:rPr lang="en-US" dirty="0"/>
              <a:t>Creatures, </a:t>
            </a:r>
          </a:p>
          <a:p>
            <a:pPr lvl="2">
              <a:spcBef>
                <a:spcPts val="1200"/>
              </a:spcBef>
            </a:pPr>
            <a:r>
              <a:rPr lang="en-US" dirty="0"/>
              <a:t>Eye Pet, </a:t>
            </a:r>
          </a:p>
          <a:p>
            <a:pPr lvl="2">
              <a:spcBef>
                <a:spcPts val="1200"/>
              </a:spcBef>
            </a:pPr>
            <a:r>
              <a:rPr lang="en-US" dirty="0" err="1"/>
              <a:t>Nintendogs</a:t>
            </a:r>
            <a:r>
              <a:rPr lang="en-US" dirty="0"/>
              <a:t>, </a:t>
            </a:r>
          </a:p>
          <a:p>
            <a:pPr lvl="2">
              <a:spcBef>
                <a:spcPts val="1200"/>
              </a:spcBef>
            </a:pPr>
            <a:r>
              <a:rPr lang="en-US" dirty="0" err="1"/>
              <a:t>Tamagochi</a:t>
            </a:r>
            <a:r>
              <a:rPr lang="en-US" dirty="0"/>
              <a:t>,</a:t>
            </a:r>
          </a:p>
          <a:p>
            <a:pPr lvl="2">
              <a:spcBef>
                <a:spcPts val="1200"/>
              </a:spcBef>
            </a:pPr>
            <a:r>
              <a:rPr lang="en-US" dirty="0"/>
              <a:t>Etc</a:t>
            </a:r>
            <a:r>
              <a:rPr lang="en-US" dirty="0" smtClean="0"/>
              <a:t>…</a:t>
            </a:r>
            <a:endParaRPr lang="fr-FR" i="1" dirty="0" smtClean="0"/>
          </a:p>
          <a:p>
            <a:pPr lvl="1">
              <a:spcBef>
                <a:spcPts val="1200"/>
              </a:spcBef>
            </a:pPr>
            <a:r>
              <a:rPr lang="fr-FR" i="1" dirty="0" smtClean="0"/>
              <a:t>Zoo Tycoon (gestion d’un parc animalier)</a:t>
            </a:r>
          </a:p>
          <a:p>
            <a:pPr lvl="2">
              <a:spcBef>
                <a:spcPts val="1200"/>
              </a:spcBef>
            </a:pPr>
            <a:r>
              <a:rPr lang="fr-FR" i="1" dirty="0" smtClean="0"/>
              <a:t>La série Zoo Tycoon</a:t>
            </a:r>
            <a:r>
              <a:rPr lang="en-US" i="1" dirty="0" smtClean="0"/>
              <a:t>…</a:t>
            </a:r>
            <a:endParaRPr lang="fr-FR" i="1" dirty="0" smtClean="0"/>
          </a:p>
          <a:p>
            <a:pPr lvl="1">
              <a:spcBef>
                <a:spcPts val="1200"/>
              </a:spcBef>
            </a:pPr>
            <a:endParaRPr lang="en-US" dirty="0"/>
          </a:p>
          <a:p>
            <a:pPr lvl="2">
              <a:spcBef>
                <a:spcPts val="1200"/>
              </a:spcBef>
            </a:pP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17435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78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z="2800" dirty="0" smtClean="0"/>
              <a:t>SPORE</a:t>
            </a:r>
            <a:endParaRPr lang="fr-CA" sz="2800" dirty="0"/>
          </a:p>
        </p:txBody>
      </p:sp>
    </p:spTree>
    <p:extLst>
      <p:ext uri="{BB962C8B-B14F-4D97-AF65-F5344CB8AC3E}">
        <p14:creationId xmlns:p14="http://schemas.microsoft.com/office/powerpoint/2010/main" val="258762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/>
          <a:p>
            <a:pPr lvl="0"/>
            <a:r>
              <a:rPr lang="fr-FR" sz="2500" b="1" cap="all" dirty="0" smtClean="0">
                <a:solidFill>
                  <a:schemeClr val="tx1"/>
                </a:solidFill>
              </a:rPr>
              <a:t>Jeux vidéos </a:t>
            </a:r>
            <a:r>
              <a:rPr lang="fr-FR" sz="2500" b="1" cap="all" dirty="0" err="1" smtClean="0">
                <a:solidFill>
                  <a:schemeClr val="tx1"/>
                </a:solidFill>
              </a:rPr>
              <a:t>CHRÉTIENs</a:t>
            </a:r>
            <a:endParaRPr lang="fr-CA" sz="2500" b="1" cap="all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47564" y="2244486"/>
            <a:ext cx="7330821" cy="40688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1200"/>
              </a:spcBef>
            </a:pPr>
            <a:r>
              <a:rPr lang="fr-FR" i="1" dirty="0" smtClean="0"/>
              <a:t>Inspiré des saintes écritures: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Super </a:t>
            </a:r>
            <a:r>
              <a:rPr lang="en-US" smtClean="0"/>
              <a:t>Noah’s Arch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Bible </a:t>
            </a:r>
            <a:r>
              <a:rPr lang="en-US" dirty="0" smtClean="0"/>
              <a:t>Adventures, 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Exodus: Journey to the Promised Land, 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Joshua &amp; the Battle of </a:t>
            </a:r>
            <a:r>
              <a:rPr lang="en-US" dirty="0" err="1" smtClean="0"/>
              <a:t>Jerico</a:t>
            </a:r>
            <a:r>
              <a:rPr lang="en-US" dirty="0" smtClean="0"/>
              <a:t>, 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Spiritual Warfare,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Etc…</a:t>
            </a:r>
            <a:endParaRPr lang="en-US" dirty="0"/>
          </a:p>
          <a:p>
            <a:pPr lvl="2">
              <a:spcBef>
                <a:spcPts val="1200"/>
              </a:spcBef>
            </a:pP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9753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xresdefaul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1991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z="2800" dirty="0" smtClean="0"/>
              <a:t>BIBLE ADVENTURES</a:t>
            </a:r>
            <a:endParaRPr lang="fr-CA" sz="2800" dirty="0"/>
          </a:p>
        </p:txBody>
      </p:sp>
    </p:spTree>
    <p:extLst>
      <p:ext uri="{BB962C8B-B14F-4D97-AF65-F5344CB8AC3E}">
        <p14:creationId xmlns:p14="http://schemas.microsoft.com/office/powerpoint/2010/main" val="364336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erception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Perception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 Pop.thmx</Template>
  <TotalTime>8889</TotalTime>
  <Words>755</Words>
  <Application>Microsoft Office PowerPoint</Application>
  <PresentationFormat>Affichage à l'écran (4:3)</PresentationFormat>
  <Paragraphs>184</Paragraphs>
  <Slides>41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45" baseType="lpstr">
      <vt:lpstr>Calibri</vt:lpstr>
      <vt:lpstr>Century Gothic</vt:lpstr>
      <vt:lpstr>Wingdings 2</vt:lpstr>
      <vt:lpstr>Perception</vt:lpstr>
      <vt:lpstr>LEVEL DESIGN</vt:lpstr>
      <vt:lpstr>D’APRÈS VOUS, QUELS SONT LES PRINCIPAUX Thèmes utilisés en jeu VIDÉO. </vt:lpstr>
      <vt:lpstr>QUELQUES THÈMES DE JEUX</vt:lpstr>
      <vt:lpstr>jeux vidéos d’ADAPTATIONS </vt:lpstr>
      <vt:lpstr>Astérix et Obélix XXL 2 : Mission Las Vegum</vt:lpstr>
      <vt:lpstr>Jeux vidéos animaliers</vt:lpstr>
      <vt:lpstr>SPORE</vt:lpstr>
      <vt:lpstr>Jeux vidéos CHRÉTIENs</vt:lpstr>
      <vt:lpstr>BIBLE ADVENTURES</vt:lpstr>
      <vt:lpstr>Jeux vidéos CROSS-OVER</vt:lpstr>
      <vt:lpstr>SUPER SMASH BROS</vt:lpstr>
      <vt:lpstr>Jeux vidéos DE DINOSAURES</vt:lpstr>
      <vt:lpstr>TUROK</vt:lpstr>
      <vt:lpstr>Jeux vidéos ÉROTIQUEs</vt:lpstr>
      <vt:lpstr>Koe de Oshigoto</vt:lpstr>
      <vt:lpstr>Jeux vidéos DE FANTAISIE</vt:lpstr>
      <vt:lpstr>The Legend of Zelda</vt:lpstr>
      <vt:lpstr>Jeux vidéos Sur les fantômes</vt:lpstr>
      <vt:lpstr>Grabbed by the Ghoulies</vt:lpstr>
      <vt:lpstr>Jeux vidéos Ferroviaire</vt:lpstr>
      <vt:lpstr>Papertrain</vt:lpstr>
      <vt:lpstr>Jeux vidéos DE GUERRE</vt:lpstr>
      <vt:lpstr>Call of Duty</vt:lpstr>
      <vt:lpstr>Jeux vidéos Historiques</vt:lpstr>
      <vt:lpstr>Europa Universalis 4</vt:lpstr>
      <vt:lpstr>Jeux vidéos HORREUR</vt:lpstr>
      <vt:lpstr>Alice : Retour au pays de la folie</vt:lpstr>
      <vt:lpstr>Jeux vidéos de Ninja</vt:lpstr>
      <vt:lpstr>Strider</vt:lpstr>
      <vt:lpstr>Jeux vidéos de Pirates</vt:lpstr>
      <vt:lpstr>Port Royale 2</vt:lpstr>
      <vt:lpstr>Jeux vidéos de Science fiction</vt:lpstr>
      <vt:lpstr>StarCraft 2</vt:lpstr>
      <vt:lpstr>Jeux vidéos de SUPER-HÉROS</vt:lpstr>
      <vt:lpstr>Spiderman: Edge of time</vt:lpstr>
      <vt:lpstr>Jeux vidéos de VAMPIRES et DES AUTRES CRÉATURES DE LA NUIT</vt:lpstr>
      <vt:lpstr>Buffy the vampire slayer</vt:lpstr>
      <vt:lpstr>Jeux vidéos de WESTERN</vt:lpstr>
      <vt:lpstr>Gun</vt:lpstr>
      <vt:lpstr>Jeux vidéos de ZOMBIE</vt:lpstr>
      <vt:lpstr>Left 4 dead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Analyse de la fonction de travail</dc:title>
  <dc:creator>Frédéric Émel Carpentier</dc:creator>
  <cp:lastModifiedBy>College Bart</cp:lastModifiedBy>
  <cp:revision>621</cp:revision>
  <dcterms:created xsi:type="dcterms:W3CDTF">2013-05-26T22:47:44Z</dcterms:created>
  <dcterms:modified xsi:type="dcterms:W3CDTF">2015-02-04T23:49:46Z</dcterms:modified>
</cp:coreProperties>
</file>